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解决方案：采用中孔背光源提供稳定均匀照明，并避免外部强光干扰。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风险点：相机安装角度偏差可能导致视野偏移或检测区域不完整。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解决方案：使用激光定位辅助安装，确保相机光轴垂直于苹果表面中心。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风险点：不同批次苹果颜色深浅差异可能影响划痕识别效果。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解决方案：在预处理阶段增强红色果皮与划痕的灰度对比，提升模型泛化能力。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S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706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5866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使用工业相机在传送带静止状态下采集苹果表面图像，确保光照均匀且无反光干扰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截取ROI：框选苹果主体区域（200×200mm范围），去除无关背景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调整图像对比度：增强红色果皮与划痕的灰度差异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去噪处理：消除采集过程中的随机噪声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导入苹果图像数据集（含正常品与带划痕样本）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创建"划痕"缺陷类别并标注缺陷区域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设置全局掩膜遮盖果柄/果蒂等非检测区域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配置数据增强参数（旋转±15°、亮度±20%）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设置输入图像尺寸为1024×1024（确保2.2mm缺陷可识别）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启动训练并监控精度曲线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检查标注结果匹配矩阵优化模型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设置缺陷判定阈值（缺陷面积&gt;2.2mm²判定为NG）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导出ONNX格式模型至检测系统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输出检测结果（OK/NG分类）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生成带热力图的检测报告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存储缺陷区域坐标数据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统计划痕缺陷分布特征（面积/位置/深度等）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