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设置匹配模式为Standard，迭代次数30次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配置标准偏差为3.000mm，与定位精度要求匹配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开启结果验证，设置搜索半径5mm确保匹配准确性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应用"预测抓取点"步骤（商超场景）：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设置工作距离0-1500mm覆盖料筐高度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启用压叠检测，最多检测6个压叠苹果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配置吸盘分组策略，按掩膜跨度分配抓取点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使用"过滤"步骤：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结合"根据阈值对数值进行分类"，设置置信度阈值0.5过滤低质量结果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启用"使位姿方向与目标位姿方向一致"，确保抓取方向一致性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配置"S"形平面排序，按XYZ坐标升序排列抓取顺序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使用"路径规划"步骤：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设置碰撞检测参数，输入场景点云进行避障规划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配置"筐内智能路径"算法优化抓取路径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通过"输出"步骤发送抓取位姿至机器人：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端口类型设置为"预定义（机器人路径）"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启用"位姿变换"步骤转换至机器人坐标系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使用"计算位姿间距离"验证定位精度：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设置统计周期为每批次30件，记录误差数据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通过"数据提取"步骤生成检测节拍统计报表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mm)：200*150*150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defRPr sz="1400" b="1"/>
            </a:pPr>
            <a:r>
              <a:t>●工作距离(mm)：2050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DS5131MG30C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2340×1910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None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DS5131MG30C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使用"从相机获取图像"步骤采集料筐内苹果的3D点云数据，设置相机参数以覆盖2000*2000*1500mm料筐范围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设置噪声抑制等级为Strong，去除离群点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配置ROI为料筐内部区域，排除外部干扰点云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使用"将深度图转换为点云"步骤：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截取深度图ROI聚焦苹果分布区域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生成彩色点云用于后续处理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应用"点云降采样"步骤：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设置采样间隔为5mm，平衡精度与处理速度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苹果定位与抓取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创建苹果点云模板（通过工件库导入或相机采集生成）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启用"计算位姿中心的方法"为BoundingRectCenter，确保位姿稳定性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设置"位姿计算设置"中使用边对齐外接矩形，半径3px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应用"3D粗匹配V2"步骤：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选择边缘匹配模式，设置采样后模型期望点数为300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开启基于位姿距离的非极大抑制，过滤冗余候选位姿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使用"3D精匹配"步骤：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