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苹果定位视觉方案（3D）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端口类型选择"预定义（机器人路径）"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启用"自动校正视觉系统漂移"功能（精度阈值1.4mm）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风险点：环境光线干扰导致3D结构光相机精度下降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风险点：相机安装位置振动影响位姿计算稳定性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解决方案：采用工业级减震支架并固定相机基座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风险点：苹果表皮颜色深浅差异影响模板匹配成功率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解决方案：启用自适应阈值算法并建立多组颜色模板库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mm)：200*150*150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mm)：650.0 * 550.0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●工作节拍(pcs/min)：19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使用"从相机获取图像"步骤，设置相机参数（分辨率/帧率）匹配搜索范围650×550×450mm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执行"点云预处理"步骤，过滤噪声点云（法向与竖直方向夹角阈值0-70°）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使用"位姿变换"步骤将点云转换至机器人坐标系（CameraToRobot）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应用"点云降采样"步骤（采样间隔0.5mm）优化处理速度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苹果定位与抓取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导入苹果点云模板（通过STL文件生成或相机采集）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设置ROI区域覆盖搜索范围（650×550×450mm）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启用"计算标定板位姿"验证相机内参稳定性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应用"翻转位姿使Z轴与重力方向夹角最小"消除苹果自然下垂影响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设置"沿指定方向移动位姿"补偿传送带定位误差（移动距离±7mm）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通过"生成工件抓取策略"步骤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选择"根据抓取点生成抓取策略"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设置抓取点阵列（对称轴Z轴，角度范围±30°）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使用"限制输出的个数"步骤（最大输出1个抓取点）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应用"位姿求逆"步骤验证抓取位姿有效性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通过"保存结果到文件"步骤记录定位数据（保存周期与工作节拍19pcs/min同步）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配置"输出"步骤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