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开启非线性矫正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保存标定文件到默认路径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使用找圆算子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卡尺数量设置为8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搜索长度设置为50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投影长度设置为10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边缘极性设置为由暗到明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对比度阈值设置为50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应用标定文件进行坐标转换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设置卡尺宽度为30mm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对比度阈值设置为60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高斯半径设置为2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输出直径测量值（通过圆心坐标计算）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设置直径公差范围为±10mm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输出OK/NG信号到界面控件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存储测量值到CSV文件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目标IP地址设置为192.168.1.100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端口号设置为502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发送格式：[产品ID][直径值][状态]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发送周期与检测节拍同步（30秒/次）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收集最近100组测量数据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计算CPK值并显示在统计界面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绘制直径变化折线图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设置报警阈值（CPK&lt;1.33时提示）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解决方案：建议使用恒定亮度的环形光源并设置合适的曝光时间。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解决方案：确保相机垂直对准检测区域，并通过标定校正坐标系。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风险点：苹果表面颜色或纹理差异可能影响边缘识别。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解决方案：采用高对比度增强和自适应阈值处理以提升识别稳定性。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●测量内容：2D尺寸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defRPr sz="1400" b="1"/>
            </a:pPr>
            <a:r>
              <a:t>●工作距离(mm)：386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386mm, B(视野宽度) = 220mm,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706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5866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选择大华相机设备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设置曝光时间为10ms（根据环境光照调整）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设置增益为50%（平衡亮度与噪点）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配置拉流模式为硬触发（与传送带同步）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设置单帧超时时间为500ms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启用OPT环形光源（亮度80%）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设置光源角度为45°（减少表面反光）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设置最小阈值为150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设置最大阈值为220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低阈值设置为100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高阈值设置为200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方法选择开运算（先腐蚀后膨胀）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滤波核形状为圆形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滤波核尺寸5×5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ROI区域选择全图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方法选择自动阈值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ROI区域选择全图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2D尺寸检测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棋盘格单格尺寸设置为20×20mm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