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苹果尺寸测量视觉方案（2D）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设置边缘类型为"最强"，极性为"黑到白"（假设背景较暗）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滤波尺寸设为3，剔除距离设为5像素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初始拟合选择"全局"，拟合方式使用"huber"提高抗噪能力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单位转换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加载标定文件（500mm标定板）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像素当量修正系数设为1.0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输出物理直径值（单位:mm）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设置直径范围阈值：70mm-85mm（典型苹果尺寸）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输出OK/NG状态及实际测量值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数据集合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收集所有检测结果（直径、状态、时间戳）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生成批次统计报表（合格率、最大/最小尺寸）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相机IO通信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关联相机为面阵相机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设置持续时间使能，持续时间为100ms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配置NG时输出IO信号，控制分拣装置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风险点：环境光干扰可能导致红色苹果轮廓识别偏差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解决方案：采用80%亮度环形光源+背光模式增强对比度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风险点：1071mm工作距离易受震动影响图像稳定性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解决方案：使用防震支架并定期校准相机固定螺丝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风险点：苹果品种/成熟度差异可能超出70-85mm标准尺寸范围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解决方案：软件设置动态阈值+自适应算法补偿形态差异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●产品名称：苹果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●产品材质：水果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●产品颜色：红色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●工作距离(mm)：1071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055" y="1815908"/>
            <a:ext cx="3440906" cy="37728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1071mm, B(视野宽度) = 550mm, C(视野长度) = 550mm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MV-CU020-80GM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1600 * 1200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FA0813A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面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627" y="1024413"/>
            <a:ext cx="8246745" cy="48091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8563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294433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34093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49730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286459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495259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MV-CU020-80GM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FA0813A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VLBGLDX560X560X-CT-24V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设置相机分辨率为1000万像素以上，确保1mm精度要求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配置曝光时间为1/200秒，匹配20件/分钟的检测节拍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开启自动白平衡，适应红色苹果的成像需求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设置触发模式为外部触发，与传送带同步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使用环形LED光源，亮度设置为80%以突出红色苹果轮廓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启用背光照明模式，增强苹果与背景的对比度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选择高斯滤波，核大小设为5×5，抑制采集噪声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设置边缘阈值为120，保留红色苹果的清晰边缘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图像二值化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采用Sauvola二值化算法，适应光照不均匀场景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校正系数设为0.5，动态范围设为1.5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滤波核尺寸设为21×21，确保红色区域准确分割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执行开操作，核形状为矩形，尺寸3×3，消除小噪点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膨胀操作，核尺寸5×5，连接断裂的苹果轮廓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苹果尺寸检测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BLOB分析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启用面积筛选，设置最小面积为50000像素（对应约50mm直径）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开启形状筛选，选择圆形度&gt;0.8的区域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输出每个苹果的质心坐标和轮廓面积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圆查找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在BLOB分析输出的ROI区域绘制扇形ROI，半径范围50-100mm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