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苹果尺寸测量视觉方案（2D）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通过TCP/IP协议将检测结果（OK/NG状态+具体尺寸）发送至MES系统，保存带有测量标记的图像至指定路径。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**PLC交互**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当检测NG时，通过Modbus协议向PLC发送剔除信号，延时200ms后复位，确保机械臂完成分拣动作。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**CPK分析**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每小时统计一次尺寸分布直方图，计算CPK值并生成趋势图，当CPK&lt;1.33时触发预警提示。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风险点：现场振动可能导致苹果在检测过程中位移，影响测量精度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解决方案：安装防震支架并优化传送带稳定性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风险点：相机安装角度偏差导致检测区域未完全覆盖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解决方案：使用激光校准工具调整安装角度，确保视野覆盖600×600mm区域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风险点：苹果表面反光或纹理差异导致边缘检测不稳定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解决方案：采用多角度环形光源并结合自适应阈值算法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●工作距离(mm)：1725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1725mm, B(视野宽度) = 660mm, C(视野长度) = 660mm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01566"/>
            <a:ext cx="8366760" cy="4654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40263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611437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**相机参数设置**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配置工业相机分辨率与帧率以满足600×600mm检测区域覆盖需求，设置曝光时间确保苹果表面纹理清晰可见，关闭自动白平衡并固定色温值。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**光源控制**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使用环形背光实现苹果轮廓均匀照明，避免果面反光干扰，设置光源亮度使苹果与背景灰度差≥50%。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**图像增强**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应用高斯滤波消除果面噪点，通过直方图均衡化提升苹果与背景的对比度，使用形态学闭运算填补果梗处的阴影区域。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**ROI定位**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采用模板匹配算法定位苹果中心位置，根据检测区域尺寸动态生成600×600mm的裁剪窗口，确保每次采集图像包含完整苹果。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**边缘提取**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使用Canny算子检测苹果轮廓边缘，通过霍夫变换识别果梗与果蒂的连接点作为参考基准。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**直径测量**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在苹果赤道面部署双卡尺工具：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1. 水平方向卡尺测量最大宽度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2. 垂直方向卡尺测量最大高度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3. 通过三点拟合圆算法计算实际直径（取三个对称点进行圆拟合）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**公差判定**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将测量值与标准尺寸（75±3mm）进行比对，当偏差超过3mm时触发NG判定，输出最小/最大/平均直径数据。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**数据标记**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在图像上叠加显示直径数值与公差带，用红色边框标注超差区域，生成包含时间戳的检测报告。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**结果输出**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