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风险点：现场存在粉尘或湿度过高，可能影响3D相机的扫描精度和稳定性。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解决方案：建议在检测区域加装防尘罩，并保持环境湿度在40%-60%之间。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风险点：相机安装位置不稳或振动较大，可能导致图像采集不稳定。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解决方案：采用减震支架固定相机，并确保安装面水平无晃动。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风险点：苹果表面颜色或纹理差异大，可能影响轮廓识别与尺寸测量准确性。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解决方案：在软件中增强表面特征提取算法鲁棒性，增加多角度辅助定位逻辑。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500mm, X视野大小 = 220mm, Z向视野大小 = 200mm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SR7400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7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940" y="1474470"/>
            <a:ext cx="400011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71940" y="5671530"/>
            <a:ext cx="400011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SR7400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