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苹果尺寸测量视觉方案（3D）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风险点：现场存在粉尘或湿度过高，可能影响3D相机的扫描精度。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解决方案：保持工作区域清洁干燥，并定期维护设备。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风险点：相机安装角度偏差可能导致苹果轮廓测量不准确。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解决方案：使用激光校准工具确保相机与传送带垂直对齐。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风险点：苹果形状不规则或表面反光差异大，影响特征点识别。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解决方案：优化预处理参数，增强表面噪点过滤和法向分析能力。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mm)：200.0 * 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defRPr sz="1400" b="1"/>
            </a:pPr>
            <a:r>
              <a:t>●工作距离(mm)：431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431mm, X视野大小 = 223.598mm, Z向视野大小 = 354mm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OPT-LPE2-040-01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223.598mm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E2-040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227" y="1474470"/>
            <a:ext cx="4535545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304227" y="5671530"/>
            <a:ext cx="4535545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OPT-LPE2-040-01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