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卡尺数量设为8个（覆盖360°）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绝对阈值设为1.5mm（精确边缘检测）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测量轮廓线高度（测量高度）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输入基准平面校正后的表面数据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特征区域限定苹果顶部轮廓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设置高度偏差阈值±0.5mm（满足1mm精度要求）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输出管理配置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添加"直径"和"高度"到输出项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设置直径合格范围195-205mm（公差±5mm）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设置高度合格范围175-185mm（公差±5mm）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逻辑：直径AND高度均在合格范围内判定为OK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判定结果输出至结果展示区（状态栏显示OK/NG）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配置触发指令"trigger, 1"（工程编号1）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设置Return指令数据格式为JSON（包含测量值与判定结果）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配置PLC IP地址192.168.1.100:502（示例）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特征区域设置需通过数据可视化窗口手动框选苹果主体区域，排除背景干扰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为满足60pcs/min节拍要求，需在工程工具栏启用"图像更新时运行"模式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实际部署时需通过"生产界面"配置显示窗口，叠加测量圆心与尺寸数值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建议在"统计报表"中配置历史数据存储，用于后续SPC分析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风险点：现场存在粉尘或水汽，可能影响3D相机成像质量。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解决方案：加装防尘罩和除湿设备，保持环境清洁干燥。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风险点：相机安装位置易受振动干扰，导致测量数据波动。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解决方案：采用减震支架并固定牢固，确保相机运行稳定。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风险点：苹果表面颜色或纹理差异较大，可能影响轮廓识别精度。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解决方案：在软件中启用自适应边缘检测算法，提升不同表面对测量的兼容性。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●测量内容：3D尺寸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200.0 * 180.0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431mm, X视野大小 = 223.598mm, Z向视野大小 = 354mm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40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27" y="1474470"/>
            <a:ext cx="4535545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04227" y="5671530"/>
            <a:ext cx="453554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连接Mech-Eye 3D线激光轮廓测量仪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设置标定参数组（并列布局）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配置扫描行数为100行（Y轴分辨率0.5mm）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开启数据采集状态（软触发模式）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设置超时时间为500ms（匹配0.3m/s运动速度）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法向量最大角度设置为85°（保留苹果表面正常点云）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法向量计算邻域半径设为2.0mm（适应苹果表面曲率）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噪声去除等级设为"中度"（平衡速度与精度）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使用"中值滤波"（窗口大小3×3）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启用特征区域（框选苹果主体区域）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设置降采样（保留关键轮廓特征）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点云拟合基准平面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输入预处理后的点云数据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平面类型选择"全局平面"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法向量方向约束为"Z为正"（确保基准平面水平）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轮廓拟合圆（测量直径）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输入基准平面投影后的轮廓线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设置卡尺角度范围±15°（适应苹果倾斜姿态）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