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风险点：苹果表面反光或水汽影响3D点云采集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解决方案：控制现场湿度并优化相机曝光参数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风险点：安装角度偏差导致视野遮挡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解决方案：严格按布局图校准安装位置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风险点：苹果形状不规则导致测量误差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解决方案：扩大ROI区域并优化点云滤波参数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使用"从相机获取图像"步骤采集托盘中苹果的3D点云数据，设置相机参数以确保200mm尺寸范围内的物体清晰成像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通过"点云变换"步骤将相机坐标系转换为机器人坐标系（变换类型选择CameraToRobot）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使用"计算点云的法向量并滤波"步骤去除离群点，设置噪声抑制级别为"强"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应用"提取3D ROI内点云"步骤限定测量区域，ROI范围设置为200×200×200mm的立方体区域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执行"点云降采样"操作，采样间隔设置为0.5mm以满足1mm测量精度要求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使用"计算平面点云的位姿和尺寸"步骤获取苹果的包围盒尺寸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设置"计算箱子高度"参数为不勾选，选择"BoundingRectCenter"作为位姿中心计算方法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应用"计算点云沿轴长度"步骤分别测量X/Y/Z轴向的最大长度，取三个方向的最大值作为苹果直径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通过"根据阈值对数值进行分类"步骤设置尺寸合格范围（199-201mm）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使用"限制输出的个数"步骤确保每个托盘位姿仅输出一个测量结果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启用"统计数据列表中指定层级的元素个数"步骤，按尺寸分类统计合格/不合格数量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