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操作层设置为0（直接过滤无效尺寸数据）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计算统计数据检查位姿重复精度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设置3σ原则过滤异常值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风险点：环境光照波动或粉尘可能干扰3D结构光成像精度。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解决方案：安装防尘罩并配置恒定补光系统，确保工作区域无强光直射。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风险点：相机安装角度偏差导致托盘边缘苹果区域漏检。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解决方案：通过标定工具校准相机俯仰角，确保X/Y轴视野完全覆盖托盘范围。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风险点：苹果表皮反光或颜色深浅差异影响点云数据稳定性。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解决方案：采用哑光托盘底面并启用软件动态增益调节功能，降低表面反光干扰。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358mm, Y视野大小 = 495mm, Z向视野大小 = 250-800mm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NANO ULTRA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495×358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0.6m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NANOULT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326" y="1474470"/>
            <a:ext cx="322334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960326" y="5671530"/>
            <a:ext cx="322334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NANO ULTRA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使用正交投影获取苹果点云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投影类型设置为OrthographicProjection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分辨率设置为1000（1像素=1mm）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3D ROI设置聚焦托盘内苹果区域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采样间隔设置为5mm（VoxelGridSampler）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使用NormalsFilter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参考方向Z轴朝下（0,0,-1）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最小角度差0°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最大角度差70°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计算点云法向并估计边缘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法向变化阈值设置为10°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深度差阈值设置为5mm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计算掩膜最小外接矩形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掩膜空白边框宽度设置为50px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计算指定高度的像素尺寸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输入点云高度范围设置为180-220mm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分解物体尺寸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拆分X/Y/Z轴尺寸数据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根据点云尺寸进行分类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长度差比例阈值[-0.05, 0.05]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宽度差比例阈值[-0.05, 0.05]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高度差绝对阈值[-5, 5]mm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过滤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