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苹果尺寸测量视觉方案（3D）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勾选高度测量项，设置OK/NG判定规则（偏差超出±2mm判定NG）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输出测量值及判定结果到PLC（寄存器地址=40001）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风险点：传送带运行时产生的振动可能影响3D线扫相机的Z轴重复精度（5μm）。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解决方案：在相机支架底部加装减震垫，并确保传送带电机与相机安装区域物理隔离。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风险点：苹果表面反光（黄色果皮）可能导致激光轮廓测量的噪声增加。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解决方案：调整激光投射角度至45°，并加装漫反射板以降低镜面反射干扰。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风险点：不同批次苹果的表皮纹理差异可能影响轮廓线提取的稳定性。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解决方案：在软件中启用自适应滤波功能，定期用标准尺寸苹果样本进行参数校准。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●产品颜色：黄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mm)：150.0 * 150.0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defRPr sz="1400" b="1"/>
            </a:pPr>
            <a:r>
              <a:t>●工作距离(mm)：486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486mm, X视野大小 = 210mm, Z向视野大小 = 173mm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SR8400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4.6-67kHz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84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92" y="1680210"/>
            <a:ext cx="3366215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2892" y="5465790"/>
            <a:ext cx="336621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SR8400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深视/SSZN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3D线激光轮廓测量仪（连续模式）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参数配置：触发间隔=5ms（匹配0.3m/s速度），扫描行数=100，Y轴分辨率=1.5mm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使用2D匹配模板编辑器制作苹果顶部特征模板（选取圆形边缘特征）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参数：金字塔级别=2，匹配分数阈值=70，搜索半径=15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法向量最大角度=80°，噪声去除等级=中度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滤波器类型=高斯滤波（标准差=1.5），X/Y方向滤波窗口=5px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提取表面轮廓线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轮廓线提取方式=特征区域（框选苹果赤道区域）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平均轮廓线=勾选，最小有效点数=0.8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轮廓线拟合圆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拟合方法=RANSAC，容差=0.5mm，迭代次数=500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通过轮廓线特征测量尺寸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特征点类型=最大Z（顶部）+最小Z（底部），以绝对值输出高度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合格范围：高度=150±2mm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列表值判定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