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苹果识别视觉方案（2D）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数量检测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二值化方法：自动二值化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形态学处理：闭运算（5x5核，1次迭代）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筛选条件：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面积范围：500-50000像素（对应1-100mm直径）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圆形度：0.7-1.0（过滤非圆形干扰）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│   - 孔洞数：0（排除空心物体）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排序：按面积降序排列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动态校正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ROI校正基准设置：使用"灰度匹配"定位料筐边缘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启用水平+垂直校正补偿料筐摆放偏差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数值统计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使用"数据处理工具"统计有效Blob数量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设置变量"AppleCount"存储检测结果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状态判断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使用"方案判断"工具验证数量是否在±5%误差范围内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异常处理：当检测数量&lt;95或&gt;105时触发警报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导出到CSV文件记录每次检测结果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使用"自定义日志"记录异常事件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使用"图形显示"工具在UI界面显示实时计数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设置动态刷新率：每秒更新1次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周期统计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使用"队列"工具存储最近100次检测数据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计算CPK值并输出到生产报表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风险点：风险点：现场光照不稳定可能影响红色苹果的识别对比度。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解决方案：解决方案：建议使用固定亮度的环形光源并配合漫射板，确保背景照明均匀。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风险点：风险点：相机安装高度误差可能导致视野偏移或畸变。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解决方案：解决方案：安装时使用激光水平仪校准，并通过软件ROI校正功能进行补偿。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风险点：风险点：苹果大小、颜色存在自然差异，可能影响Blob识别准确性。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解决方案：解决方案：优化HSV阈值范围，并结合圆形度和面积筛选条件提升识别鲁棒性。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●产品名称：苹果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●识别内容：数量检测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●产品材质：水果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●产品颜色：红色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●检测区域(mm*mm)：2000.0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●来料方式：料筐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●识别节拍(pcs/min)：100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●工作距离(mm)：1520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400415" y="5661025"/>
            <a:ext cx="2322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方案布局图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3840" y="5516880"/>
            <a:ext cx="28244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视野图</a:t>
            </a:r>
            <a:r>
              <a:rPr lang="zh-CN" altLang="en-US"/>
              <a:t>占位符</a:t>
            </a:r>
            <a:endParaRPr lang="zh-CN" altLang="en-US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镜头尺寸图_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18" name="Picture 17" descr="光源尺寸图_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0800" y="1800000"/>
            <a:ext cx="3150400" cy="1760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20800" y="384831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OPT-RIU114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OPTSCViewer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分辨率：根据检测区域2000*2000mm和最小特征1mm，设置相机分辨率≥2000万像素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曝光时间：固定曝光确保红色苹果与背景高对比度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白平衡：预设红色通道增强模式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环形光源：亮度调至80%消除反光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背景补光：启用漫射板确保料筐内均匀照明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图像导入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使用"图像输入输出"工具导入实时图像流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设置ROI为2000*2000mm检测区域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通道提取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使用"图像增强工具"提取红色通道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设置HSV阈值：H:0-20, S:40-255, V:50-255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自适应二值化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局部自适应二值化（邻域块大小39）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形态学处理：开运算（3x3核，2次迭代）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噪声抑制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中值滤波（核大小5）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- 使用"图像操作"工具进行背景差分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