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存储每次检测的计数结果及图像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通过TCP/IP将检测结果发送至PLC控制系统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记录每小时检测数量及NG率（用于质量监控）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风险点：强光干扰或背景复杂影响苹果识别效果。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解决方案：采用中孔背光源增强对比度，确保红色苹果与背景分离清晰。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解决方案：严格按照布局图安装并校准，确保16台相机均匀覆盖2000×2000mm检测区域。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风险点：苹果大小、颜色存在差异，影响计数准确性。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解决方案：设置合理的灰度阈值和面积范围，并启用位置修正功能以适应轻微变化。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●识别内容：检测数量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●识别时产品运动速度(m/s)：0.6</a:t>
            </a:r>
          </a:p>
          <a:p>
            <a:pPr>
              <a:defRPr sz="1400" b="1"/>
            </a:pPr>
            <a:r>
              <a:t>●工作距离(mm)：1253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1253mm, B(视野宽度) = 554mm, C(视野长度) = 761mm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697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5772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配置相机分辨率以满足最小识别特征8mm（建议≥200万像素）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设置触发模式适配传送带速度0.6m/s（推荐外部触发）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调整曝光时间防止运动模糊（建议≤1/1000秒）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使用环形光源增强红色苹果与背景的对比度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设置光源亮度使苹果表面反光均匀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将彩色图像转换为单通道灰度图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设置阈值分割红色苹果（建议阈值范围150-200）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应用形态学操作消除小面积噪点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斑点计数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绘制2000×2000mm检测区域覆盖传送带全宽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设置屏蔽区域排除传送带边缘干扰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灰度阈值设置为180（适配红色苹果特征）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面积范围设置为500-5000像素（对应8-40mm直径）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启用独立位置修正补偿传送带振动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数量范围设置为18-22个（容差±10%）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实际计数在设定范围内输出OK，否则NG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