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苹果识别视觉方案（2D）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配置多级边缘检测（Canny算子双阈值）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启用霍夫圆变换辅助验证圆形特征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逻辑判断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设置AND逻辑组合斑点计数与轮廓计数结果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配置结果偏差报警阈值（±2个单位）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当计数结果在设定范围内时输出OK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超出范围时触发NG并记录异常类型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按批次存储检测结果（含时间戳和产品序列号）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配置NG图像自动保存功能（含缺陷标记）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通信输出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通过Modbus TCP输出检测结果（IP:192.168.1.100:502）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配置ASCII码格式输出到PLC（OK/NG状态+数量值）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显示当前良品率（刷新频率1秒/次）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记录每小时产量和缺陷分类统计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按日生成CSV格式检测报告（含时间、数量、状态）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配置FTP自动上传功能（服务器地址：ftp.example.com）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风险点：现场光照变化可能影响红色苹果的识别稳定性。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解决方案：采用中孔背光源并固定色温（5000K），增强红色特征对比度。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风险点：相机安装角度偏差可能导致视野覆盖不均或漏检。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解决方案：使用激光校准工具确保16台相机安装角度一致，保证检测区域完整覆盖。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风险点：苹果大小、颜色存在自然差异，可能影响数量识别准确性。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解决方案：在软件中配置自适应斑点计数与轮廓辅助验证，提升对不同规格苹果的识别鲁棒性。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●产品名称：苹果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●识别内容：检测数量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●检测区域(mm*mm)：2000.0 * 2000.0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●最小识别特征大小(mm)：8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●识别时产品运动速度(m/s)：0.6</a:t>
            </a:r>
          </a:p>
          <a:p>
            <a:pPr>
              <a:defRPr sz="1400" b="1"/>
            </a:pPr>
            <a:r>
              <a:t>●工作距离(mm)：1367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1367mm, B(视野宽度) = 604mm, C(视野长度) = 830mm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CQ0828-16M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5978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68585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0902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39702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CQ0828-16M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配置外部触发模式以匹配传送带节拍（20pcs/min）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设置曝光时间以适应0.6m/s运动速度（建议1/1000s以上）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启用自动白平衡补偿红色水果反光特性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配置环形LED光源（色温5000K）确保红色特征突出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设置亮度调节曲线强化8mm特征对比度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ROI区域定义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创建2000×2000mm检测窗口（覆盖最大工作距离范围）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添加动态补偿参数适应300-2000mm距离变化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亮度均值校正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应用自适应直方图均衡化（CLAHE）增强红色特征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设置红色通道增益系数1.5强化颜色差异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使用双阈值分割（红色HSL范围：H:0-20, S:40-100, L:30-80）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开启形态学滤波消除小于8mm噪声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动态补偿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启用运动模糊补偿算法（匹配0.6m/s速度）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配置亚像素插值提升8mm特征识别精度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数量检测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斑点计数工具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设置检测区域为全屏ROI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配置最小斑点尺寸8mm（按实际像素换算）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启用圆形特征过滤（半径范围：20-50mm）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设置重叠率阈值0.3防止粘连苹果误判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轮廓计数工具（备用）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