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启用亮度使能参数适应不同光照条件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设置最小得分阈值为85%确保识别可靠性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分类逻辑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创建分支控制工具实现多级判断：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1. 首先判断是否为红色苹果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2. 若否则判断是否为绿色苹果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3. 最后判定为黄色苹果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配置逻辑判断工具处理边界情况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创建3组IO输出信号对应不同颜色分拣口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设置输出保持功能维持信号直到机械臂响应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配置结果输出格式为CSV记录分拣结果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配置TCP/IP连接至PLC控制系统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定义寄存器地址映射分拣信号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设置心跳包机制确保通信稳定性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记录每小时分拣数量及各颜色占比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统计识别准确率（OK/NG比率）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生成日报表包含异常识别事件分析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风险点：环境光波动可能导致颜色识别偏差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解决方案：采用环形LED背光源并启用多色温补偿功能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风险点：长距离安装易受震动影响成像清晰度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解决方案：使用防震支架并定期执行焦距校准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风险点：苹果表皮自然色差及斑点干扰识别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解决方案：优化HSV阈值范围并增加多级颜色判断逻辑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●识别内容：根据颜色分拣苹果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●工作距离(mm)：2499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2499mm, B(视野宽度) = 1104mm, C(视野长度) = 1517mm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35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2153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JL-BRD3-800×600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配置相机为彩色模式，关闭灰度输出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设置曝光时间与增益参数以确保颜色信息完整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调整焦距确保3mm最小特征清晰成像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启用全局快门模式消除运动模糊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安装环形LED光源提供均匀照明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设置光源亮度使苹果表面无高光反射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启用多色温调节功能补偿环境光变化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颜色空间转换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将RGB图像转换为HSV颜色空间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通过直方图均衡化增强颜色对比度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噪声过滤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应用中值滤波消除传感器噪点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使用形态学开运算去除小面积干扰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颜色分拣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检测区域配置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绘制1000×1000mm矩形ROI覆盖整个检测区域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设置3个子ROI分别对应红/绿/黄颜色分区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使用颜色识别工具创建3种颜色模板：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红色苹果：Hue 0-20°, Saturation 40-80%, Value 60-100%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绿色苹果：Hue 80-100°, Saturation 30-70%, Value 50-90%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黄色苹果：Hue 20-40°, Saturation 30-60%, Value 70-100%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