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苹果识别视觉方案（2D）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NG：颜色匹配度&lt;85%或类别错误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存储每次检测的颜色匹配得分及分类结果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将检测结果（OK/NG）通过DO信号反馈至分拣系统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风险点：环境光线波动可能导致颜色识别偏差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解决方案：采用中孔背光源+智能相机自动增益补偿功能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风险点：相机安装角度偏差导致检测区域边缘失真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解决方案：通过标定板校准安装角度，确保光学轴垂直检测面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风险点：苹果表皮反光/斑点影响颜色特征提取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解决方案：启用图像预处理中的多尺度高斯滤波算法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●识别内容：颜色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●产品颜色：红黄绿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●工作距离(mm)：1253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1253mm, B(视野宽度) = 554mm, C(视野长度) = 761mm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设置分辨率匹配500×500mm检测区域，启用彩色图像输出模式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配置环形光源确保苹果表面颜色均匀照明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根据苹果表面反光特性优化全局亮度值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增强红色/黄色/绿色通道对比度以强化颜色差异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绘制500×500mm矩形检测区域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屏蔽料筐边缘等非检测区域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导入红/黄/绿三类苹果样本图像（各5张）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为每张样本图像标注对应颜色标签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设置灵敏度参数：光照变化补偿系数设为0.8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判断配置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选择"类别判断"模式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设置目标类别为"红/黄/绿"三色分类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OK：颜色匹配度≥85%且类别正确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