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茶叶罐子外观检测视觉方案（2D）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├── 标注罐体轮廓（8.1.3标注工具）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验证漏检补偿：启用预训练标注功能（6.7章节）补充边缘样本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多模块决策融合：缺陷分割+结构检测结果进行逻辑与运算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动态阈值调整：根据传送带速度动态补偿运动模糊（8.5.2图像调整设置）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生成检测报告：包含缺陷位置坐标、面积占比、缺陷类型分类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以太网输出：通过TCP/IP协议向PLC发送OK/NG信号（100ms内响应）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数据存储：将NG图像及分析结果存入SQL数据库（含时间戳、缺陷类型字段）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风险点：风险点：环境光照不稳定可能影响图像质量。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解决方案：解决方案：加装遮光罩并使用恒定亮度环形光源。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风险点：风险点：相机安装角度偏差可能导致图像畸变。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解决方案：解决方案：使用激光校准工具确保相机与检测面垂直对齐。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风险点：风险点：牛皮纸批次差异可能导致纹理对比度不一致。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解决方案：解决方案：在软件中启用自适应阈值处理以增强鲁棒性。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●产品名称：茶叶罐子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●检测内容：图片完整性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●产品材质：牛皮纸+铁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mm)：100.0 * 80.0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●检测节拍(pcs/min)：45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●工作距离(mm)：294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967" y="2568383"/>
            <a:ext cx="2626994" cy="3020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294mm, B(视野宽度) = 88mm, C(视野长度) = 110mm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MVL-HF0828M-6MPE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0926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18067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2776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36568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603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4831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MVL-HF0828M-6MPE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OPT-RIU114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设置相机参数：使用高分辨率相机（建议1200万像素以上），调整曝光模式为自动曝光，ROI区域覆盖100*80mm检测范围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触发采集：通过传送带运动速度(0.3m/s)计算触发频率，确保单张图像采集时间≤1.33s（满足45pcs/min节拍）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光源配置：采用环形补光灯消除铁质反光，红色滤光片增强牛皮纸纹理对比度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降噪处理：应用高斯滤波消除牛皮纸表面纹理噪声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二值化分割：基于红色罐体特征提取RGB通道，设置阈值(150,50,50)增强边缘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几何校正：使用快速定位模块对罐体进行角度校准（8.5.2章节方法）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缺陷分割模块（8.2.2章节）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数据标注：使用多边形工具标注裂纹/破损区域（最小2mm缺陷需≥10像素分辨率）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训练参数：输入尺寸512x410（对应100x80mm），数据增强启用旋转±15°、亮度±20%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阈值设置：OK/NG判定阈值设为0.85（8.8.4章节方法）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结构完整性检测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目标检测模块（8.4.2章节）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创建"罐体完整"类别，标注罐盖/封口位置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训练参数：置信度阈值0.9，NMS阈值0.5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实例分割模块（8.1.2章节）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