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茶叶罐尺寸测量视觉方案（2D）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设置公差范围：±0.6mm（基于1.2mm精度要求）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条件判断：长度合格且宽度合格则OK，否则NG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在图像上绘制测量边框和尺寸数值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OK/NG控件显示检测结果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启动统计功能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记录合格/不合格次数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每小时自动重置统计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解决方案：使用环形背光稳定照明，避免外界光线干扰。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风险点：相机安装角度偏差可能导致测量误差。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解决方案：通过标定工具校准相机角度和位置，确保成像准确。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风险点：茶叶罐表面反光或氧化差异可能影响边缘检测。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解决方案：采用Sobel算子增强金属边缘特征，并设置合理的极性判断条件。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●产品名称：茶叶罐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●测量内容：长*宽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●产品颜色：绿色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386mm, B(视野宽度) = 220mm, C(视野长度) = 220mm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378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2582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105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985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095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6895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曝光时间：根据环境光照调整至最佳值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增益：降低噪点同时保证图像亮度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触发模式：软触发（静止检测）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分辨率：选择覆盖200*200mm检测区域的最小分辨率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全局相机配置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设置相机IP地址及通信参数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图像解畸变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读取棋盘格标定文件（500mm工作距离下标定）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应用镜头畸变矫正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训练绿色罐体颜色模板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生成ROI掩膜限定检测区域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对比度调整：增强罐体与背景的灰度差异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Sobel算子：强化金属边缘特征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训练标准罐体模板（包含四边特征）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设置角度范围[-5°,5°]和尺度范围[0.95,1.05]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卡尺参数：搜索长度150mm，投影宽度20mm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设置4组卡尺（上下左右方向）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边缘极性：由暗到明（金属罐体边缘特征）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点与点距离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订阅找边输出的四个边中点坐标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计算长宽尺寸（X轴两点距离为长度，Y轴两点距离为宽度）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