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茶叶罐尺寸测量视觉方案（3D）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风险点：环境光干扰可能导致彩色铁罐表面反光影响3D轮廓采集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解决方案：加装遮光罩并配置环形补光灯控制光照均匀性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风险点：1835mm长工作距离易受机械振动导致标定偏移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解决方案：采用防震支架+每日开机自动标定校准流程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风险点：铁罐冲压工艺可能导致边缘毛刺影响特征点定位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解决方案：预处理阶段增加法向量过滤+动态调整Epsilon阈值（0.5-1.0mm）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●产品名称：茶叶罐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mm)：180.0 * 180.0 * 250.0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●测量精度要求(mm)：1.3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defRPr sz="1400" b="1"/>
            </a:pPr>
            <a:r>
              <a:t>●工作距离(mm)：1835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1835mm, X视野大小 = 1120mm, Z向视野大小 = 1530mm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SRI71600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1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33" y="1680210"/>
            <a:ext cx="4208733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1633" y="5465790"/>
            <a:ext cx="42087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