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茶叶罐尺寸测量视觉方案（3D）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风险点：强光干扰可能导致点云采集不稳定。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解决方案：安装遮光罩或控制现场光照强度，确保相机工作区域无直射光源。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风险点：相机安装角度偏差可能影响测量精度。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解决方案：使用激光校准工具辅助安装，确保相机与被测物保持垂直对齐。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风险点：茶叶罐表面氧化或涂层差异可能影响点云识别效果。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解决方案：在软件中增强点云滤波算法，提升对材质变化的适应性。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●产品名称：茶叶罐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mm)：300.0 * 200.0 * 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●工作距离(mm)：700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料框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421039"/>
            <a:ext cx="5066021" cy="384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700mm, X视野大小 = 235mm, Y视野大小 = 410mm, Z向视野大小 = 800mm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DPS500B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410×235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0.08mm@0.5m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849" y="1680210"/>
            <a:ext cx="4528301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1849" y="5465790"/>
            <a:ext cx="452830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DPS500B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使用大华相机采集茶叶罐点云数据，设置ROI区域聚焦料筐内目标物体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点云降采样：降低点云密度以提升处理效率，保留关键几何特征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点过滤：采用法向滤波器（NormalsFilter）消除反光噪声，参考方向设为Z轴正方向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ROI内点云：设置ROI范围为300×200×25mm（含2mm容差），坐标系选择相机坐标系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正交投影：将点云转换为深度图，设置缩放比例1000px/mm用于精确测量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计算平面点云的位姿和尺寸：选择BoundingRectCenter和BoundingRectOrientation计算中心点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合并在相近高度上的点云：沿Z轴合并高度差≤1mm的点云层，消除堆叠干扰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根据点云尺寸进行分类：设置阈值[长: ±0.3%, 宽: ±0.3%, 高: ±0.5%]，参考尺寸[300,200,20]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测量点到基准线高度差：建立基准线验证罐体高度一致性，设置高度差阈值±0.5mm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限制输出的个数：设置最大输出5个检测结果匹配节拍要求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保存结果到文件：记录尺寸测量值及分类结果用于后续追溯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输出合格信号至PLC，触发机器人抓取动作（当检测结果满足阈值时）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通过统计数据列表检查位姿重复精度，设置漂移警戒阈值为0.8mm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