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茶叶罐识别视觉方案（2D）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文字印刷完整度检测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绘制50*30mm检测区域（对应图像坐标系）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启用动态位置修正（基准图匹配）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字符识别工具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启用定位框使能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导入预训练字符识别模型（Common.bin）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设置检测区域：全屏覆盖ROI区域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判断依据：字符得分≥90%且字符个数≥预设值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扩展参数：启用角度使能（-15°~+15°）和宽度/高度使能（10~50像素）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缺陷检测辅助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使用边缘计数工具检测文字轮廓完整性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设置边缘数量阈值为[80%,120%]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方案结果配置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判断逻辑：所有模块OK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OK/NG状态输出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检测耗时统计（显示算法耗时）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存图管理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NG图像自动保存（路径：D:\DefectImages）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存储格式：PNG（无损压缩）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Modbus通信配置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从站地址：1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寄存器地址：40001（OK/NG状态输出）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通信周期：100ms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TCP服务器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端口号：5020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数据格式：ASCII文本（包含检测结果和时间戳）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风险点：风险点：现场存在较强环境光干扰，可能影响图像对比度。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解决方案：解决方案：加装遮光罩并调整光源角度，确保检测区域光照稳定。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风险点：风险点：相机安装位置易受震动影响，导致图像模糊或定位偏移。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解决方案：解决方案：采用减震支架固定相机，并定期校准ROI区域。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风险点：风险点：茶叶罐表面颜色可能存在轻微色差，影响文字识别稳定性。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解决方案：解决方案：在预处理阶段增强对比度，并设置自适应阈值以适应颜色变化。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●产品名称：茶叶罐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●识别内容：文字印刷完整度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●产品材质：贴的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●识别时产品运动速度(m/s)：0.5</a:t>
            </a:r>
          </a:p>
          <a:p>
            <a:pPr>
              <a:defRPr sz="1400" b="1"/>
            </a:pPr>
            <a:r>
              <a:t>●工作距离(mm)：256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256mm, B(视野宽度) = 37mm, C(视野长度) = 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分辨率：根据检测区域50*30mm和最小识别特征1mm，设置相机分辨率为至少1000x600像素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帧率：根据传送带速度0.5m/s和节拍35pcs/min，计算单次检测时间约1.71s，设置帧率≥60fps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触发模式：启用外部触发信号同步传送带运动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曝光时间：设置为1/1000s以冻结运动模糊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采用环形LED光源（色温6000K）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光源亮度：设置为80%以增强绿色背景上的文字对比度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同步触发：与相机曝光时间同步开启/关闭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使用直方图均衡化算法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设置对比度阈值为[50,200]（针对绿色背景）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采用自适应阈值分割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设置阈值范围为[180,255]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