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茶杯外观检测视觉方案（2D）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输出缺陷分割热力图（红色标记缺陷区域）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根据缺陷面积/位置判断NG（面积＞50mm²或位于把手区域即判定NG）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生成检测报告（包含缺陷类型统计和图像标注结果）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记录每日检测数据（OK/NG数量、缺陷类型分布），生成质量趋势报表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风险点：银色陶瓷表面反光可能导致图像采集干扰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解决方案：采用高亮度环形光源+漫射板组合，确保均匀照明并抑制反光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解决方案：通过三维调节支架精确校准相机角度，确保220×220mm视野完整覆盖200×200mm检测区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风险点：不同批次茶杯表面光泽度差异影响缺陷识别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解决方案：建立物料光泽度数据库，动态调整图像增强参数（对比度/亮度）以适应工艺波动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使用工业相机采集茶杯表面图像，确保银色陶瓷表面无反光干扰，通过灿锐光源提供均匀照明，覆盖200×200mm检测区域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调整图像亮度/对比度：通过图像预处理工具增强表面纹理对比度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ROI截取：框选茶杯主体区域（200×200mm范围），排除无关背景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数据筛选：确保图像中缺陷特征清晰可见（最小1mm缺陷需在图像中可辨识）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导入OK/NG图像数据（建议至少30张OK图+20张NG图）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创建缺陷类别（如划痕、裂纹等）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使用智能标注工具标注缺陷区域（需精确贴合缺陷边缘）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设置输入图像尺寸≥512×512（确保1mm缺陷在图像中≥5像素）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启用数据增强（旋转±15°、缩放±20%模拟实际变化）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训练参数：模型类型选高精度，批量大小4，总轮次500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观察精度曲线（应持续上升）和损失曲线（持续下降）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设置缺陷判定阈值（绿色OK线设为0.8，红色NG线设为0.2）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通过标注结果匹配矩阵检查漏检/误检情况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选择GPU部署模式导出模型文件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