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茶杯外观检测视觉方案（2D）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对NG图像标记缺陷位置坐标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通过阈值调节优化误检率（绿色竖线设为0.85，红色竖线设为0.65）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记录每批次检测良率数据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生成缺陷类型分布直方图用于工艺改进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风险点：环境光线波动或干扰光源导致图像质量不稳定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解决方案：采用高均匀性环形光源并调整照射角度，通过漫反射结构降低银色陶瓷反光影响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风险点：相机安装高度/角度偏差导致视野覆盖不全或图像畸变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解决方案：精确校准相机安装位置，确保工作距离579mm与220×220mm视野匹配，使用机械固定支架消除振动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风险点：茶杯釉面工艺批次差异导致表面反光特性波动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解决方案：建立多批次样本数据库，定期更新训练集并重新训练模型以适应材质变化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●产品名称：茶杯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●检测内容：表面缺损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●产品材质：陶瓷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mm)：200.0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●工作距离(mm)：579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环形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995" y="1597473"/>
            <a:ext cx="3189922" cy="36676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579mm, B(视野宽度) = 220mm, C(视野长度) = 220mm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A5031M/CU815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FA0615A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2D外观检测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94" y="1102677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409" y="1450181"/>
            <a:ext cx="7165181" cy="39576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17164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380443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29636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05161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8621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950169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A5031M/CU815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FA0615A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JL-AR22060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嘉励/jiali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使用高分辨率工业相机采集茶杯表面图像，确保覆盖200×200mm检测区域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设置ROI工具框选茶杯主体区域，排除无关背景干扰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采用灿锐环形光源提供均匀照明，降低银色陶瓷表面反光影响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调整图像亮度/对比度增强表面纹理细节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应用高斯滤波消除噪声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执行直方图均衡化提升缺陷区域对比度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表面缺损检测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数据准备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导入30-50张银色陶瓷茶杯OK图像作为训练集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对典型缺损样本进行多边形标注（划痕/凹坑/裂纹）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划分80%图像为训练集，20%为验证集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启动缺陷分割模块进行监督学习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配置数据增强参数（旋转±15°，亮度±20%）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观察精度曲线与损失曲线验证训练效果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通过标注结果匹配矩阵优化缺陷判定阈值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模型部署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设置最小缺陷检测尺寸对应像素阈值（1mm≈20px）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启用实时推理模式处理传送带来料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输出二值化检测结果（OK/NG）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