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茶杯定位视觉方案（3D）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风险点：白色陶瓷表面反光可能导致3D扫描数据异常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解决方案：增加漫反射补光装置并调整相机角度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风险点：520mm工作距离易受传送带振动干扰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解决方案：采用防震支架+双螺纹固定安装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风险点：陶瓷烧制收缩率差异可能超出0.6mm检测公差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解决方案：建立动态补偿模型并预留±0.2mm工艺容差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●产品名称：茶杯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●产品材质：陶瓷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●产品表面状态：无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mm)：50*50*125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●检测时产品运动速度(m/s)：0.2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●工作节拍(pcs/min)：30</a:t>
            </a:r>
          </a:p>
          <a:p>
            <a:pPr>
              <a:defRPr sz="1400" b="1"/>
            </a:pPr>
            <a:r>
              <a:t>●工作距离(mm)：520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329" y="1867569"/>
            <a:ext cx="5101632" cy="37211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3D线扫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557" y="1857375"/>
            <a:ext cx="3789044" cy="36595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91311" y="5157134"/>
            <a:ext cx="4167949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520mm, X视野大小 = 565mm, Z向视野大小 = 340mm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SR5220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565mm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0.11s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4-67kHz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3D定位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9544" y="2023110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2578" y="1178718"/>
            <a:ext cx="9026842" cy="4500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52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795" y="1680210"/>
            <a:ext cx="4928408" cy="349757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31795" y="5465790"/>
            <a:ext cx="4928408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SR5220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SSZN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