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茶杯尺寸测量视觉方案（3D）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风险点：彩色塑料表面反光可能导致结构光投影失真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解决方案：增加环境光遮蔽罩并调整激光投射角度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风险点：450mm工作距离下相机俯仰角偏差易导致Z轴测量误差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解决方案：采用三维校准靶标进行安装后几何校正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风险点：塑料材质热胀冷缩可能导致批次间尺寸公差超限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解决方案：在软件中设置±1.2mm动态公差补偿范围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mm)：100.0 * 100.0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450mm, X视野大小 = 240mm, Y视野大小 = 325mm, Z向视野大小 = 300-600mm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XS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325×240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NA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376" y="1474470"/>
            <a:ext cx="312724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08376" y="5671530"/>
            <a:ext cx="312724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使用"从相机获取图像"步骤采集深度图与彩色图，设置ROI范围覆盖茶杯完整轮廓，启用矫正至深度图坐标系参数确保坐标一致性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应用"点云降采样"步骤，设置VoxelGridSampler采样间隔5mm降低数据量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使用"计算点云法向并估计边缘"步骤，设置法向变化阈值5°、深度差阈值2mm提取杯口边缘特征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通过"正交投影"步骤将点云转换为2D深度图，设置分辨率1000px/m确保1mm精度，开启掩膜空白边框过滤干扰区域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使用"3D工件识别"步骤加载茶杯点云模板，设置面匹配模式并开启长条物体增强功能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应用"计算掩膜最小外接矩形"步骤获取杯体轮廓，设置ROI范围限定检测区域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调用"测量圆到圆的距离"步骤检测杯口与杯底直径，设置置信度阈值0.8过滤无效测量结果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使用"数值比较"步骤验证尺寸是否在公差范围内（±0.5mm）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通过"限制输出的个数"步骤保留最高置信度的单个检测结果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使用"输出"步骤通过TCP/IP协议发送检测结果到PLC，设置端口类型为"预定义（视觉结果）"并启用自动校正视觉系统漂移参数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使用"统计数据列表中指定层级的元素个数"步骤记录每批次检测数据，配合"保存结果到文件"步骤生成CSV格式质量报告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