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茶杯尺寸测量视觉方案（3D）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记录每批次检测数据（时间戳+尺寸数据）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生成CPK报告：监控过程能力指数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异常预警：当连续3个样本超差时触发警报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风险点：塑料材质反光可能导致点云数据失真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解决方案：增加漫反射补光板并启用软件深度补偿算法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风险点：450mm工作距离易受机械振动干扰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解决方案：采用防震支架+螺钉固定相机基座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风险点：彩色茶杯与背景色相近导致分割误差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解决方案：配置黑色吸光底座强化轮廓对比度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●产品名称：茶杯</a:t>
            </a:r>
          </a:p>
          <a:p>
            <a:pPr>
              <a:spcAft>
                <a:spcPts val="800"/>
              </a:spcAft>
              <a:defRPr sz="1400" b="1"/>
            </a:pPr>
            <a:r>
              <a:t>●测量内容：尺寸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●产品材质：塑料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●产品颜色：彩色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mm)：100.0 * 100.0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</a:t>
            </a:r>
          </a:p>
          <a:p>
            <a:pPr>
              <a:spcAft>
                <a:spcPts val="800"/>
              </a:spcAft>
              <a:defRPr sz="1400" b="1"/>
            </a:pPr>
            <a:r>
              <a:t>●测量精度要求(mm)：1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●检测节拍(pcs/min)：20</a:t>
            </a:r>
          </a:p>
          <a:p>
            <a:pPr>
              <a:defRPr sz="1400" b="1"/>
            </a:pPr>
            <a:r>
              <a:t>●工作距离(mm)：450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3D托盘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3148209"/>
            <a:ext cx="3544089" cy="2585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3D结构光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82" y="1868328"/>
            <a:ext cx="4234815" cy="408098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9343" y="5625328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450mm, X视野大小 = 240mm, Y视野大小 = 325mm, Z向视野大小 = 300-600mm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107526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PRO XS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3D结构光相机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中场视野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325×240</a:t>
                      </a:r>
                    </a:p>
                  </a:txBody>
                  <a:tcPr/>
                </a:tc>
              </a:tr>
              <a:tr h="107526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0.1mm @ 0.5m</a:t>
                      </a:r>
                    </a:p>
                  </a:txBody>
                  <a:tcPr/>
                </a:tc>
              </a:tr>
              <a:tr h="10753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0.7-1.1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347720" y="580580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3D结构光配置图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NAN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8376" y="1474470"/>
            <a:ext cx="3127247" cy="390906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08376" y="5671530"/>
            <a:ext cx="3127247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3D结构光相机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PRO XS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Mech-Vision-VIZ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使用3D相机采集茶杯点云数据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配置相机参数：分辨率1024×768，帧率30fps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设置ROI区域：聚焦茶杯主体区域（100×100×200mm）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启用深度补偿算法消除塑料材质反光干扰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点云优化处理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降噪处理：使用统计滤波去除离群点（距离阈值0.5mm）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法向量计算：采用PCA方法估算表面法向量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分割处理：基于平面分割提取茶杯底面基准平面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位姿对齐：将点云坐标系与机器人基坐标系对齐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尺寸检测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三维几何测量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高度测量：计算顶面最高点与底面基准平面的Z轴差值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直径测量：通过最小外接圆算法计算杯口直径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壁厚检测：沿Z轴方向取多个横截面计算壁厚均值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精度校正：启用亚毫米级标定板补偿系统误差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质量判定与输出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设置公差范围：高度±0.5mm，直径±0.8mm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生成检测报告：包含实际尺寸、偏差值、合格状态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可视化标记：在3D点云中标注异常区域（红色警示）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机器人交互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通过Modbus TCP协议传输检测结果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输出合格/不合格信号控制分拣机械臂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发送茶杯位姿数据引导机器人抓取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生产数据分析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