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茶杯尺寸测量视觉方案（3D）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保存检测数据（含原始点云与测量值）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在3D视图中标注超差区域（红色高亮）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节拍分析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记录单件检测耗时（目标≤4s）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统计CPK值监控过程稳定性（目标CPK≥1.33）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风险点：陶瓷材质表面反光可能导致点云采集异常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解决方案：增加漫射板或调整相机曝光参数抑制反光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风险点：工作距离450mm易受传送带震动干扰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解决方案：采用防震支架+机械限位固定相机位置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风险点：茶杯壁厚公差可能影响内外轮廓分割精度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解决方案：优化区域生长算法参数提升分割鲁棒性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mm)：150.0 * 150.0 * 250.0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N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968" y="1680210"/>
            <a:ext cx="2798063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6968" y="5465790"/>
            <a:ext cx="279806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3D点云采集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配置3D相机触发信号与传送带同步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设置点云分辨率（建议0.1mm/pixel）与帧率（≥15fps）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启用深度图校正消除畸变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使用统计滤波移除离群点（距离阈值0.5mm）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基于区域生长算法分离茶杯点云（最小连通区域&gt;5000点）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坐标系对齐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通过平面拟合建立茶杯底部基准坐标系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几何建模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拟合圆柱体模型计算高度（Z轴方向）与直径（XY平面）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关键尺寸测量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高度测量：沿Z轴方向取最大最小值差值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口径测量：XY平面内拟合圆周直径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壁厚测量：计算内外轮廓间距（需先分割内外表面）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公差判定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设置±1mm容差范围，输出布尔值判定结果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合格/不合格状态标记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