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莱阳梨外观检测视觉方案（2D）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风险点：环境光线波动可能导致果皮表面反光干扰缺陷识别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解决方案：采用高亮度环形光源+漫射板组合，确保检测区域光照均匀稳定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风险点：相机安装角度偏差导致果皮边缘区域成像畸变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解决方案：通过三维定位支架精确校准相机光轴垂直于检测面，配合镜头焦距微调功能消除畸变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风险点：不同批次莱阳梨果皮纹理差异可能降低缺陷识别准确率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解决方案：在图像预处理阶段增加自适应灰度归一化算法，结合多尺度边缘增强技术提升特征一致性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●产品名称：莱阳梨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●检测内容：划痕、压痕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●产品材质：果皮、果肉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●工作距离(mm)：1425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1425mm, B(视野宽度) = 660mm, C(视野长度) = 660mm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使用高分辨率工业相机（建议1200万像素以上）采集600×600mm检测区域图像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配置环形光源确保果皮表面均匀照明（避免反光干扰）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设置触发频率匹配0.3m/s传送带速度（建议采用动态抓拍模式）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ROI截取：框选果皮表面核心检测区域（避开果柄等非检测部位）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亮度/对比度调整：增强果皮与缺陷的灰度差异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使用网格剪切工具（4×4分割）提升小缺陷（2mm）的识别精度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创建"划痕"和"压痕"两个缺陷类别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标注策略：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选取50张典型样本进行精细标注（包含不同深度/长度的划痕）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保证缺陷标注边缘与实际轮廓贴合（误差&lt;0.5mm）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使用全局掩膜遮盖果肉区域（避免误检）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输入尺寸设置为1024×1024（确保2mm缺陷在图像中≥10像素）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启用高速度模型（兼顾10pcs/min节拍要求）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数据增强：±15%亮度变化、±10%缩放、水平翻转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批量大小设置为4（平衡GPU显存占用与训练速度）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输出缺陷坐标与类型（划痕/压痕）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设置缺陷判定规则：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划痕：长度≥5mm且宽度≥0.5mm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压痕：面积≥10mm²且深度≥0.3mm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生成检测报告（包含缺陷位置热力图）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实时统计NG品率（每小时生成批次报告）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缺陷类型分布分析（按划痕/压痕分类统计）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