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莱阳梨尺寸测量视觉方案（3D）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未找到评估结果章节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●产品名称：莱阳梨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●测量内容：3D尺寸测量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●产品材质：果肉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●产品颜色：黄绿色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mm)：200.0 * 150.0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67" y="2289809"/>
            <a:ext cx="3789044" cy="365950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89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OPT-LPE2-040-01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223.598mm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E2-040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940" y="1680210"/>
            <a:ext cx="4058119" cy="34975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42940" y="5465790"/>
            <a:ext cx="405811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OPT-LPE2-040-01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