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菜刀尺寸测量视觉方案（3D）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生成检测报告（含误差数值和判定结果）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 TCP输出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• 将检测结果（布尔值）发送至PLC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• 配置IP地址192.168.1.100，端口502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• 注册地址40001映射检测状态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风险点：钢材质反光可能导致3D结构光干涉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解决方案：增加漫反射补光或采用防反光涂层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风险点：750mm工作距离易受振动导致标定偏移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解决方案：采用刚性支架+减震垫固定设备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风险点：小尺寸刀具批次差异可能影响点云稳定性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解决方案：软件设置自适应ROI动态补偿参数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●产品名称：菜刀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mm)：30.0 * 3.0 * 12.0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从相机获取图像（3D点云采集）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配置相机参数：分辨率1024×768，帧率30fps，深度精度0.1mm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设置ROI区域：聚焦菜刀刀面区域（30×12mm范围）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启用法向量计算：为后续平面度分析提供表面方向信息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点云降采样（体素滤波）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设置体素大小0.2mm，降低数据量同时保留关键几何特征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移除孤立点：距离阈值设为0.5mm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点云法向量滤波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使用半径0.8mm的邻域计算法向量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过滤法向量夹角&gt;15°的异常点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提取平面点云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基于RANSAC算法分离刀面点云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设置平面方程误差阈值0.3mm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计算平面度误差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输入刀面点云数据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设置平面拟合算法：最小二乘法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输出平面度误差值（单位：mm）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误差判定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设置合格阈值：上限0.5mm，下限0mm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生成布尔型检测结果（合格/不合格）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位姿校正输出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将平面度检测结果与刀具坐标系对齐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• 输出校正后的抓取位姿（X/Y/Z/Rx/Ry/Rz）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• 在点云视图中高亮显示超差区域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