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螺丝刀尺寸测量视觉方案（3D）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风险点：金属反光干扰结构光投影，导致点云数据失真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解决方案：增加偏振滤镜并调整结构光强度至0.8档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风险点：375mm工作距离易受机械振动影响测量精度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解决方案：采用双层防震支架+橡胶减震垫固定相机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风险点：白色金属氧化层厚度差异导致点云反射率波动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解决方案：启用软件动态增益补偿功能（Gain Compensation）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●产品名称：螺丝刀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mm)：200.0 * 10.0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●测量精度要求(mm)：1.5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●检测节拍(pcs/min)：15</a:t>
            </a:r>
          </a:p>
          <a:p>
            <a:pPr>
              <a:defRPr sz="1400" b="1"/>
            </a:pPr>
            <a:r>
              <a:t>●工作距离(mm)：375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375mm, X视野大小 = 385mm, Y视野大小 = 310mm, Z向视野大小 = 250mm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MV-DPS200P-02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310×385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 mm@ 300 mm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0.2-0.75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807" y="1680210"/>
            <a:ext cx="7048384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1807" y="5465790"/>
            <a:ext cx="704838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MV-DPS200P-02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使用"从相机获取图像"步骤采集螺丝刀点云数据，设置相机标定参数组并开启矫正至深度图坐标系功能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应用"点云预处理"步骤：设置噪声抑制等级为Strong，边缘提取效果为Standard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执行"计算点云法向并滤波"步骤：使用StatisticalOutlierFilter方法，最近邻近点数设为30，标准偏差乘数设为2.0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调用"将深度图转换为点云"步骤：截取包含完整螺丝刀的深度图ROI区域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使用"计算平面点云的位姿和尺寸"步骤：选择BoundingRectCenter计算位姿中心，BoundingRectOrientation计算位姿姿态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应用"根据点云尺寸进行分类"步骤：设置长度差阈值[-0.25, 0.25]，宽度差阈值[-0.25, 0.25]，高度差阈值[-0.1, 0.1]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添加"显示点云与位姿"步骤：可视化检测结果并设置法向量显示间隔为20mm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使用"限制输出的个数"步骤：设置最大输出位姿数量为1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调用"计算非零区域中心点"步骤：验证检测区域中心点坐标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配置"输出"步骤：通过TCP/IP协议传输检测结果，设置端口类型为自定义，输出位姿数据和尺寸数据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启用"保存结果到文件"步骤：按检测节拍周期性存储合格/不合格数据，设置文件保存路径为工程文件夹/data/results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