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螺丝外观检测视觉方案（2D）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风险点：金属反光干扰成像稳定性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解决方案：采用漫射环形光源+多角度补光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风险点：相机振动导致图像模糊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解决方案：安装防震支架+紧固螺丝固定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风险点：螺丝氧化层厚度差异影响检测精度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解决方案：预处理阶段增加自适应灰度校正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●产品名称：螺丝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●检测内容：螺纹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●产品颜色：金属色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mm)：100.0 * 10.0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●工作距离(mm)：221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658506"/>
            <a:ext cx="3544089" cy="40748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221mm, B(视野宽度) = 11mm, C(视野长度) = 110mm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A5031M/CU815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MH0628SP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2D外观检测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00" y="2462574"/>
            <a:ext cx="7138035" cy="29832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环形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409" y="1450181"/>
            <a:ext cx="7165181" cy="39576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123782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3325827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2903676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4991676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177008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3858085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A5031M/CU815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MH0628SP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VLHBRD110R7X-24V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使用工业相机在传送带静止时拍摄螺丝图像，确保100×10mm检测区域完整覆盖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ROI截取：框选螺丝螺纹区域（100×10mm范围）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灰度化处理：消除金属反光干扰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对比度增强：突出螺纹沟槽特征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高斯滤波：平滑金属表面噪声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螺纹检测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使用实例分割模块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创建"完整螺纹"和"缺陷螺纹"两类标签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采用多边形工具精细标注螺纹轮廓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设置输入图像尺寸确保1mm缺陷可识别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启用网格剪切工具处理长条形区域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或使用缺陷分割模块（若缺陷类型固定）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标注典型缺陷样本（如缺牙/断裂）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配置缺陷判定规则（面积/形状阈值）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分割结果与标准螺纹模型比对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计算螺纹牙数及完整性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输出OK/NG判定结果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通信处理（可选）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通过SDK接口将检测结果传输至PLC控制系统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