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螺丝外观检测视觉方案（2D）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风险点：金属反光干扰图像采集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解决方案：采用环形漫射光源消除表面眩光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解决方案：使用防震支架并加固安装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风险点：不同批次螺丝氧化色差影响检测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解决方案：启用色彩平衡与动态阈值补偿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●检测内容：螺纹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●工作距离(mm)：221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221mm, B(视野宽度) = 11mm,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800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88886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JL-AR5600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使用高分辨率工业相机采集螺丝螺纹区域图像，确保金属表面反光区域通过漫射光源或偏振光源处理，避免过曝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ROI截取：框选100*10mm检测区域（对应螺丝螺纹段）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亮度/对比度调整：增强螺纹沟槽与牙顶的灰度差异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色彩平衡：消除金属表面氧化色差对检测的影响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使用画笔工具精细标注螺纹缺陷（裂纹/缺牙/毛刺），标注时启用"自动填充套索"确保边缘贴合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输入尺寸设置为1024*1024（保证1mm缺陷在图像中至少占2个像素）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启用高精度模式（缺陷分割模块）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数据增强：开启±15%亮度变化和±5%缩放（模拟不同批次螺丝的微小尺寸差异）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阈值设置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通过"编辑阈值"功能设置缺陷度阈值，确保0.5mm深度的螺纹损伤可被识别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输出缺陷区域坐标与面积数据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根据缺陷面积≥10mm²判定NG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通过Modbus TCP将检测结果（OK/NG）发送至PLC控制系统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