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DL快速图像分割模块（GPU加速）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加载预训练的金属缺陷模型（划痕/裂纹/锈斑分类）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设置最小分数为0.6（确保缺陷检出率）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启用ROI裁图功能（聚焦螺丝区域）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使用线圆测量模块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配置直径测量范围4.8-5.2mm（公差±0.2mm）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设置边缘极性为从黑到白（匹配金属反光特性）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使用卡尺工具模块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创建4组卡尺（检测螺纹深度）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设置边缘阈值为80（抑制背景干扰）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使用AND运算（同时满足定位/缺陷/尺寸要求）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设置NG判定条件（任一检测项失败）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整合检测结果为"OK/NG, 缺陷类型, 尺寸偏差"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设置分隔符为";"（适配后续通信协议）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相机IO通信模块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配置IO1输出OK/NG信号（电平持续时间500ms）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关联PLC地址M100（触发机械臂分拣）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数据队列模块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记录每批次1000件产品的检测结果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生成良率统计报表（每小时更新）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解决方案：采用背光照明+70%亮度控制，抑制环境光干扰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风险点：303mm长焦距易受机械振动影响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解决方案：加装防震支架并固定相机安装法兰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风险点：螺丝表面氧化层导致灰度差异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解决方案：预设多级Gamma校正参数适应表面状态变化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●工作距离(mm)：303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92405"/>
            <a:ext cx="3544089" cy="2440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303mm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MV-CL024-91GC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线扫光源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352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55599" y="442323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1" name="Picture 40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9904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31199" y="307848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MV-CL024-91GC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JL-XS3-500-V1-X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设置相机分辨率为1600x1200（覆盖500mm×400mm视野）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配置触发模式为外部触发（匹配托盘来料节拍）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设置曝光时间为10ms（抑制金属反光）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启用背光照明（突出螺丝轮廓）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设置光源亮度为70%（平衡成像对比度）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选择中值滤波（5×5核）消除金属表面噪点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启用亚像素校正（提升0.2mm特征识别精度）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对比度调节（系数120%）强化金属边缘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Gamma校正（Gamma=1.5）优化暗部细节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使用模板匹配模块（快速匹配）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创建3个不同角度（0°/15°/30°）的模板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设置最小匹配分数为0.7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启用位置修正功能（容许±5mm偏移）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BLOB分析模块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设置最小面积为200像素（过滤小噪点）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启用形状筛选（圆形度&gt;0.8）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表面缺陷滤波模块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卷积核尺寸设置为15×15（覆盖0.2mm特征）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标准差设为1.2（平衡灵敏度与抗噪）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偏移值设为-10（降低背景干扰）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