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螺丝定位视觉方案（2D）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找圆算子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配置极性为黑底白工件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设置最小半径5mm/最大半径8mm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创建双平行线卡尺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设置搜索长度20mm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投影宽度设为0.2mm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点与点距离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测量螺丝长度方向两点距离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设置公差范围±0.05mm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设置面积过滤[100, 5000]像素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圆度范围[0.8, 1.2]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轮廓比对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训练标准轮廓模板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设置容差值0.1mm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判断测量尺寸是否在公差范围内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检查缺陷数量是否超过阈值(≤3个)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生成OK/NG状态信号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通过数据显示控件展示检测结果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设置波特率9600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配置数据位8/停止位1/无校验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发送检测结果到PLC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格式: [产品ID][OK/NG][测量值]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记录总检测数量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统计OK/NG数量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计算实时良率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保存检测图像到指定路径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导出统计报表(CSV格式)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风险点：金属螺丝表面反光可能导致图像过曝或暗区特征丢失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解决方案：采用环形背光+侧光组合照明，通过软件Gamma校正平衡明暗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风险点：1004mm长焦距易受机械振动影响导致图像模糊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解决方案：安装防震支架并设置相机防抖参数（Shutter Priority模式）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风险点：不同批次螺丝镀层厚度差异可能影响边缘检测精度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解决方案：启用软件自适应阈值功能，设置±15%灰度容差范围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●工作距离(mm)：1004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75977"/>
            <a:ext cx="5066021" cy="34890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1004mm, B(视野宽度) = 330mm, C(视野长度) = 440mm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A9A87M/CX703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CXP-6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4496 * 4096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FA2510A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933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0213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173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26125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A9A87M/CX703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FA2510A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设置曝光时间、增益、伽马值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配置软触发模式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选择相机模式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应用全局相机配置参数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应用直方图均衡化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调整对比度至最佳范围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使用Canny算子提取螺丝轮廓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设置阈值范围[50, 150]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开运算去除噪声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闭运算填充空洞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螺丝检测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训练螺丝标准模板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设置角度范围[-10°, 10°]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最小匹配分数设为0.8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