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螺丝定位视觉方案（2D）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综合尺寸测量结果和缺陷检测结果判定OK/NG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保存图片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保存检测结果图像（NG时保存带缺陷标记的图像）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在自定义界面显示检测结果（OK/NG指示灯、缺陷位置标记）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相机IO控制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配置脉冲输出模式（脉冲时长100ms）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通过Bool信号输出检测结果至机械臂（True表示NG需剔除）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记录每次检测的尺寸数值和缺陷数量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启用CPK统计界面监控过程能力（CPK目标值≥1.33）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风险点：金属螺丝反光/阴影干扰导致定位偏差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解决方案：采用中孔背光源+漫射板组合，确保均匀照明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风险点：长焦距下机械振动易引发图像模糊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解决方案：安装防震支架并增加相机固定螺钉预紧力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风险点：螺丝批次差异（镀层厚度/氧化色差）影响灰度识别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解决方案：建立动态阈值补偿机制，定期更新模板库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●工作距离(mm)：514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托盘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2075136"/>
            <a:ext cx="5101632" cy="3513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514mm, B(视野宽度) = 165mm,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A9A87M/CX703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CXP-6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4496 * 4096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HC2505A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933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213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576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4568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238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1183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A9A87M/CX703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HC2505A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设置相机参数（曝光时间、增益、伽马值），选择软触发模式以确保图像稳定采集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导入通过手眼标定生成的H矩阵文件，将图像坐标转换为世界坐标系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采用三通道加权混合（0.299R+0.587G+0.114B）生成灰度图像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设置阈值范围以突出螺丝黑色特征与背景的对比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使用高斯滤波消除图像噪声，过渡带宽度与边缘检测需求匹配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螺丝检测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训练螺丝标准模板（ROI区域选择部分螺丝特征区域）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设置角度范围[-10°,10°]和尺度范围[0.9,1.1]以适应定位偏差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输出匹配中心坐标及旋转角度作为后续测量基准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使用"两点生成直线"算子测量螺丝长度（基于模板匹配结果坐标系）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使用"点与圆距离"算子检测螺丝头部直径（通过找圆算子获取圆心坐标）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设置公差范围（±0.05mm）进行合格性判断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设置极性为"白底黑点"（针对黑色螺丝表面缺陷）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面积过滤使能（过滤小于0.1mm²的噪点）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圆度范围[0.8,1.2]过滤非缺陷区域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轮廓比对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训练标准螺丝轮廓模板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设置范围容差0.2mm检测边缘缺损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