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根据工件中心点生成抓取点（平移裕度X/Y轴±2mm）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端口类型设置为预定义（机器人路径）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启用自动校正视觉系统漂移（需部署标定球方案）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保存识别结果到CSV（包含XYZ坐标和欧拉角）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记录检测耗时（满足10pcs/min节拍要求）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风险点：风险点：安装角度偏差导致视野覆盖不全。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解决方案：解决方案：使用激光校准仪辅助安装，确保相机垂直对中。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风险点：风险点：螺丝摆放姿态差异大，影响识别稳定性。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解决方案：解决方案：优化模板匹配算法，增加多角度训练样本。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●产品材质：碳钢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mm)：15*15*50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664" y="1577340"/>
            <a:ext cx="4794671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98664" y="5568660"/>
            <a:ext cx="479467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选择高分辨率参数组以满足0.1mm定位精度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设置ROI为500×500×500mm搜索范围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启用矫正至深度图坐标系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使用点过滤移除非托盘区域干扰点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应用点云降采样（建议0.1mm粒度）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计算点云法向量增强边缘特征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CameraToRobot坐标系转换（需完成ETH/EIH标定）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螺丝定位与识别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使用边缘模板匹配（适配银色金属表面）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设置最小置信度阈值为95%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启用移除非简易几何体点云（避免托盘干扰）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设置高度容差±0.5mm（适配15×15×50mm尺寸）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角度过滤（Z轴旋转容差±5°）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