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螺丝定位视觉方案（3D）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●产品名称：螺丝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●产品材质：碳钢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mm)：15*15*50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</a:t>
            </a:r>
          </a:p>
          <a:p>
            <a:pPr>
              <a:defRPr sz="1400" b="1"/>
            </a:pPr>
            <a:r>
              <a:t>●工作距离(mm)：700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DPS500B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410×235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0.08mm@0.5m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M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664" y="1577340"/>
            <a:ext cx="4794671" cy="37033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98664" y="5568660"/>
            <a:ext cx="4794671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8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DPS500B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