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轮廓线拟合圆（测量直径）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特征区域模式设为合并模式（框选螺丝头部圆形区域）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拟合方法选择RANSAC（适应潜在离群点）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容差设为0.1mm（确保圆拟合精度）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测量轮廓线高度（检查螺丝头高度）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特征区域设为螺丝头部区域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高度测量方式选择基准点（设定Z=0基准线）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设置测量项合格范围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螺丝长度：最小值49.5mm，最大值50.5mm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螺丝直径：最小值9.8mm，最大值10.2mm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螺丝头高度：最小值4.9mm，最大值5.1mm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综合所有测量项结果，任一NG则整体判定为NG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配置TCP ASCII通信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设置目标IP和端口（与PLC对接）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定义输出格式：0（OK）/1（NG）+ 测量值（长度、直径、高度）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风险点：环境振动或温湿度波动可能影响3D相机精度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解决方案：安装防震支架并配置恒温恒湿设备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风险点：相机安装角度偏差导致Z轴重复精度下降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解决方案：采用高精度机械调平支架并二次标定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风险点：螺丝表面反光或颜色差异造成轮廓识别异常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解决方案：预处理阶段增加表面哑光涂层工艺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mm)：10*10*50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defRPr sz="1400" b="1"/>
            </a:pPr>
            <a:r>
              <a:t>●工作距离(mm)：500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500mm, X视野大小 = 220mm, Z向视野大小 = 200mm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OPT-LPB400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0.83s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B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601" y="1474470"/>
            <a:ext cx="334679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98601" y="5671530"/>
            <a:ext cx="334679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OPT-LPB400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连接真实轮廓测量仪（IP地址自动填充）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选择已标定的参数组（确保与标定结果一致）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开启数据采集状态（软触发模式）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勾选使用特征区域（框选螺丝主体区域）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法向量最大角度设置为60°（过滤倾斜噪点）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使用深度图（未勾选强度图）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深度差阈值设为0.5mm（根据螺丝表面粗糙度调整）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邻域类型选择八邻域（提高去噪全面性）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螺丝关键尺寸测量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轮廓线提取方式设为特征区域（框选螺丝轴向截面）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勾选平均轮廓线（平滑数据波动）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轮廓拟合线（测量长度）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特征区域模式设为合并模式（使用同一区域拟合）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拟合方法选择鲁棒（提高抗噪能力）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设置离群点百分比为30%（排除异常点）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