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螺丝定位视觉方案（3D）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风险点：金属螺丝反光可能导致3D结构光点云采集异常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解决方案：控制现场环境光照强度，加装遮光罩避免环境光干扰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风险点：眼在手外安装可能导致相机视野与机械臂运动轨迹存在遮挡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解决方案：预留≥200mm安全距离，确保相机视野无动态遮挡物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风险点：不同批次螺丝表面氧化层厚度差异影响点云成像质量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解决方案：建立物料入厂检测标准，要求表面粗糙度Ra≤0.8μm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mm)：8*8*25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●定位精度要求(视觉)：0.3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mm)：100.0 * 100.0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●工作距离(mm)：450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料框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717703"/>
            <a:ext cx="5101632" cy="38710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450mm, X视野大小 = 240mm, Y视野大小 = 325mm, Z向视野大小 = 300-600mm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XS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325×240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NAN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968" y="1680210"/>
            <a:ext cx="2798063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96968" y="5465790"/>
            <a:ext cx="2798063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使用"从相机获取图像"步骤，连接已标定的ETH相机，加载包含外参的"calib"参数组，确保标定板位于相机视野中心且与相机平面平行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应用"点云预处理"步骤，开启表面平滑和离群点去除功能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使用"计算标定板位姿并检查相机内参"步骤，通过标定板圆心像素坐标(X,Y)和相机坐标系下坐标(X(m)/Y(m)/Z(m))验证内参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启用"位姿变换"步骤，选择"CameraToRobot"转换方式建立坐标系映射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螺丝定位检测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添加"3D工件识别"步骤，配置金属螺丝的点云模板匹配参数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使用"计算平面点云的位姿和尺寸"步骤，提取螺丝的XYZ轴向位姿数据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应用"位姿排序V2"步骤，按XYZ坐标值对识别结果进行层级排序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通过"限制输出的个数"步骤控制每批次处理的螺丝数量（建议≤20个/次）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使用"位姿变换(桁架)"步骤修正Z轴方向误差（若存在）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添加"外参精度验证工具"步骤，生成包含±0.3mm误差范围的评估报告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配置"输出"步骤，通过"预定义（机器人路径）"端口类型发送抓取位姿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在"机器人通信配置"中选择标准接口模式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使用"路径规划"步骤生成无碰撞轨迹，设置最大速度=0.8m/s，降速比=0.5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启用"奇异点检测"功能，设置关节角度范围约束（肩关节±15°，肘关节±10°）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添加"统计数据列表中指定层级的元素个数"步骤监控每批次识别数量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使用"计算两位姿沿指定方向的距离"步骤验证重复定位精度（要求≤0.3mm）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