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螺丝尺寸测量视觉方案（2D）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亮度校正：增益设为5，补偿设为-10（优化整体亮度）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ROI绘制：矩形ROI（50×50mm区域中心）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边缘类型：最强（确保最清晰边缘被检测）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边缘极性：黑到白（针对黑色螺丝边缘）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滤波尺寸：3（平衡抗噪与边缘精度）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卡尺数量：8（覆盖圆周关键位置）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初定位：启用（快速定位圆心）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拟合方式：Tukey（抗离群点干扰）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单位转换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标定文件：加载50×50mm标定文件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像素当量修正：1.0（默认标定精度）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输出物理半径：通过圆心坐标和半径计算外径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逻辑判断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运算类型：范围检测（外径是否在公差范围内）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下限值：设定理论外径-0.1mm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上限值：设定理论外径+0.1mm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数据源：订阅外径测量结果和判断状态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格式："%s: %.2f mm"（示例：OK: 5.02 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分隔符：换行符（\n）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文本保存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存储路径：指定检测数据存储目录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列名：包含时间戳、外径值、判断结果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最大保存天数：30天（满足常规质检需求）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风险点：黑色金属螺丝易产生反光干扰测量精度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解决方案：采用环形背光+漫射板组合消除镜面反光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风险点：工作距离114mm需严格匹配8mm焦距镜头安装角度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解决方案：使用标定靶板校准光轴垂直度，误差≤0.1°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风险点：托盘来料存在螺丝表面氧化层厚度差异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解决方案：建立多组灰度阈值模板库，动态匹配不同氧化状态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●测量内容：外径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55mm, C(视野长度) = 55mm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MV-CU020-80GM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716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8042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1745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26258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MV-CU020-80GM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XF-PTI060-PRO-(C)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灿锐/canrill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分辨率：根据检测区域50*50mm和精度0.1mm配置，确保单像素对应物理尺寸≤0.1mm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曝光时间：设置为自动曝光，确保黑色金属螺丝成像清晰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增益：调整至最低噪声水平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触发模式：选择自由触发（产品静止时适用）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亮度：设置为最大值的80%以避免过曝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光源类型：采用环形背光（消除金属反光）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同步控制：与相机触发信号同步开启/关闭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类型：中值滤波（消除金属表面噪点）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核尺寸：5×5（平衡降噪与细节保留）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屏蔽区域：设置ROI为50×50mm检测区域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类型：开处理（消除小面积噪点）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结构元形状：矩形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迭代次数：2次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核尺寸：3×3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对比度调节：对比度系数设为120（增强边缘对比）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Gamma校正：Gamma值设为1.5（补偿暗色区域）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