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螺丝尺寸测量视觉方案（2D）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启用ROI校正功能确保测量位置一致性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计算各测量点平均值作为最终外径值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设置公差范围（±0.05mm）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生成合格/不合格判定结果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存储测量数值及判定结果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生成检测时间戳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通过Modbus协议发送判定结果到PLC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导出CSV文件包含完整测量数据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风险点：黑色金属表面反光可能导致图像采集不稳定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解决方案：采用背光模式+动态亮度调节补偿反光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风险点：工作距离106mm易受机械振动影响成像清晰度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解决方案：加装防震支架并校准镜头焦距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风险点：螺丝氧化层或涂层厚度差异影响边缘检测精度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解决方案：定期校准灰度阈值范围（80-150）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●测量内容：外径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●检测区域(mm*mm)：50.0 * 40.0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●工作距离(mm)：106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106mm, B(视野宽度) = 44mm, C(视野长度) = 55mm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OPT-CC120-UH-04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960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772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86078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0570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14504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OPT-CC120-UH-04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设置相机分辨率匹配检测区域（50×40mm）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调整曝光时间以适应黑色金属表面反光特性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启用自动增益补偿确保暗色区域细节捕捉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配置环形光源提供均匀照明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设置背光模式增强边缘对比度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启用动态亮度调节补偿金属表面反光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几何关系定位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使用几何关系工具获取螺丝中心点坐标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计算工件旋转角度建立基准坐标系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ROI校正基准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基于中心点坐标创建50×40mm检测区域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应用透视变换校正图像畸变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设置ROI校正角度匹配工件实际姿态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外径测量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卡尺测量配置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定义双边缘搜索方向（水平/垂直）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设置灰度阈值范围（80-150）适应黑色金属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配置搜索线间距为0.05mm满足0.1mm精度要求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多区域测量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在ROI区域沿周向布置4组卡尺测量点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