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卡尺数量：6个（环绕螺丝轮廓）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搜索长度：20mm（覆盖螺丝最大外径）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投影长度：5mm（确保边缘检测稳定性）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边缘极性：白底黑工件（金属螺丝与暗背景）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对比度阈值：50（过滤弱边缘）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H矩阵输入：连接标定文件输出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拟合圆验证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忽略点个数：1（去除异常点）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RMS误差：要求&lt;0.05mm（确保测量精度）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数学表达式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输入：找圆输出的直径值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公差范围：设定上下限（如Φ4.95~Φ5.05mm）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输出：布尔型OK/NG信号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显示测量直径值（保留3位小数）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叠加OK/NG标识在图像上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协议：Modbus 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IP地址：192.168.1.100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发送内容：直径值+OK/NG状态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采样周期：每100件计算一次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输出：CPK值、均值、标准差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风险点：金属螺丝反光可能导致图像过曝或边缘检测失真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解决方案：采用面形光源+漫射板实现均匀照明，降低反光干扰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风险点：相机安装角度偏差可能影响标定精度（±0.1°误差即导致0.05mm测量偏差）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解决方案：使用激光校准仪辅助安装，确保光轴垂直于螺丝轴线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风险点：螺丝表面氧化层厚度差异可能造成边缘灰度值波动（±15%）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解决方案：启用自适应阈值算法，动态补偿表面反射率变化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44mm,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AE7160M/CG001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325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41399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54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425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AE7160M/CG001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VLBGSD70X70X-24V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曝光时间：根据螺丝表面反光特性调整，建议10-20ms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增益：设置为50%以平衡亮度与噪点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触发模式：选择软触发（产品静止时采集）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设置60×40mm检测区域（对应图像坐标系）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滤波核：5×5（抑制金属表面噪声）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ROI区域：与图像采集ROI一致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ROI区域：保持60×40mm范围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棋盘格尺寸：10×10mm单格（覆盖检测区域）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保存标定文件至默认路径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输出H矩阵供后续测量算子使用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找圆算子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