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螺丝尺寸测量视觉方案（2D）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将OK/NG状态写入自定义变量（参考章节18.5）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TCP/IP发送结果（可选）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配置IP地址和端口（参考章节17.1）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导出到CSV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记录每次检测的外径数值（参考章节18.1）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解决方案：采用环形光源+漫射板组合，调整光源角度至45°消除高光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风险点：相机倾斜导致成像畸变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解决方案：使用标定板校准安装角度，确保光轴垂直工件表面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风险点：螺丝氧化层厚度差异影响边缘检测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解决方案：建立多批次样本库，动态更新软件中的边缘极性阈值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●测量内容：外径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45.0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150mm, B(视野宽度) = 49.5mm,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OPT-CC1-C016-UG3-10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FA1210A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710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7985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4173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626125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30368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512485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OPT-CC1-C016-UG3-10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PFM-HX3475C010W/R/G/B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选择已采集的螺丝图像（静止状态）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ROI生成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创建60×45mm检测区域（正矩形ROI）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增强金属表面反差（参考章节6.1）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消除金属反光噪点（参考章节6.2）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设置阈值分离螺丝与背景（参考章节6.5）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找圆工具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启用ROI校正基准（参考章节9.3）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设置边缘极性为"从黑到白"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搜索方向选择"从外到里"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选择圆心到边缘的距离作为测量元素（参考章节10.1）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设置测量精度0.1mm（通过标定矩阵转换）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判断外径值是否在公差范围内（±0.05mm）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变量赋值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