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边缘极性设置为"从黑到白"（螺丝边缘特征）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滤波尺寸设置为2（平衡抗噪与边缘精度）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卡尺数量设置为8（覆盖圆周关键位置）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启用初定位功能（圆定位敏感度设为0.8）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加载标定文件（通过标定板生成的像素-物理距离映射）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设置像素当量修正系数为1.0（默认标定精度）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运算类型选择"AND"（综合所有检测条件）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订阅圆查找模块的"圆半径"参数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设置公差范围：理论半径±0.05mm（对应外径公差0.1mm）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保存路径设置为"C:\InspectionResults\ScrewDiameter"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保存格式选择CSV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订阅逻辑模块的"运算结果(STRING)"和"圆半径"参数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关联相机选择已配置的全局相机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IO1输出条件订阅逻辑模块的"运算结果(STRING)"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输出类型设置为"OK时输出"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持续时间使能并设置为100ms（确保信号稳定）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风险点：黑色金属螺丝易吸光导致边缘检测对比度不足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解决方案：采用高亮度背光照明（24V环形光源）并优化Gamma校正（1.5）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风险点：工作距离114mm下镜头焦距8mm可能导致景深不足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解决方案：通过标定板校准像素-物理距离映射（误差&lt;0.01mm）并启用初定位功能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风险点：螺丝表面氧化层或油污可能干扰边缘提取精度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解决方案：预处理阶段结合高斯滤波（5x5）与中值滤波（3x3）消除表面反光噪声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45.0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49.5mm,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396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48401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73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612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33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2139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VLHXA30D32R2X-24V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设置相机分辨率为与检测区域(60*45mm)匹配的像素尺寸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配置触发模式为外部触发（与传送带停止信号同步）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调整曝光时间以确保金属黑色螺丝的边缘清晰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设置ROI区域为60*45mm范围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启用背光照明以增强金属螺丝边缘对比度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设置光源亮度为最大值以补偿黑色吸光特性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对比度调节：提升图像对比度至最大有效值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Gamma校正：设置Gamma值为1.5以优化暗部细节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使用高斯滤波（核大小5x5）平滑图像噪声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启用中值滤波（核大小3x3）消除椒盐噪声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选择Sauvola二值化算法应对可能的光照不均匀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设置动态范围r=0.5，校正系数k=0.3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定义分割类型为暗背景（对应黑色螺丝）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设置ROI为60*45mm矩形区域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边缘类型选择"最强"以获取最清晰边缘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