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设置直径公差范围，通过数据判断工具进行OK/NG分类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将测量值写入全局变量并导出CSV文件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在UI界面实时显示测量结果及轮廓叠加图像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通过Modbus协议输出检测结果到PLC控制系统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数据库连接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将批次检测数据存入SQL数据库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生成直径测量值的趋势图监控过程稳定性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统计CPK值评估检测系统能力指数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解决方案：调整光源角度避免直射反光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风险点：安装误差导致视野偏移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解决方案：精确安装并标定测试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风险点：批次差异影响测量精度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解决方案：定期校准并优化公差范围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150mm, B(视野宽度) = 49.5mm,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OPT-CC1-M016-GG3-10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MFA118-S12V2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026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11452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09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8975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OPT-CC1-M016-GG3-10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MFA118-S12V2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VLWGA00D40R2X-GL-24V-C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配置工业相机分辨率、曝光时间、增益参数，确保金属表面细节清晰捕捉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启用高亮度环形光源，调整照射角度避免金属反光干扰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设置传送带静止时的图像采集触发信号（运动速度0m/s）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应用直方图均衡化增强金属边缘对比度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采用Sobel算子强化螺丝轮廓特征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创建60×45mm检测区域ROI，覆盖螺丝全貌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使用找圆工具定位螺丝外圆轮廓，启用亚像素精度计算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通过圆心坐标计算直径，应用标定矩阵转换像素值为实际尺寸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标定校准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执行多点标定建立像素-毫米转换关系（精度0.1mm）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