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圆形度筛选：设置阈值0.8-1.0（确保圆形特征）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输出质心坐标和最小外接矩形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ROI绘制：覆盖螺丝区域（60×45mm范围）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边缘极性：从黑到白（螺丝边缘灰度变化）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卡尺数量：设置为20（覆盖完整圆周）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滤波尺寸：3（平衡抗噪与精度）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输出圆心坐标和半径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标定文件加载：使用标定板生成的标定文件（确保像素当量修正系数为1）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物理外径计算：半径×2×像素当量（精度达0.1mm）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上下限设置：根据公差范围定义合格区间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数据格式：输出"外径值:mm"和"检测结果:OK/NG"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存储路径：配置文本保存模块存储检测数据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记录各模块处理时间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输出平均检测周期（满足10pcs/min节拍）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风险点：环境强光干扰导致图像对比度不足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解决方案：加装遮光罩并固定背光亮度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解决方案：校准相机光轴与螺丝轴线垂直，确保60×45mm区域完整入镜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风险点：螺丝表面氧化层厚度差异影响边缘提取精度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解决方案：采用双阈值分割+形态学处理增强特征鲁棒性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49.5mm,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MV-CB016-10GC-C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968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05618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54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425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MV-CB016-10GC-C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VLBGSD70X70X-24V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分辨率：根据检测区域60*45mm和精度0.1mm配置，确保单像素对应实际尺寸不超过0.1mm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曝光时间：调整至金属表面无反光干扰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触发模式：采用静止触发（检测时产品静止）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亮度调节：使用高亮度背光增强螺丝与背景对比度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光源角度：采用侧光消除黑色螺丝表面反光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滤波类型：高斯滤波（核大小5×5）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目的：抑制金属表面噪声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阈值方式：双阈值（低阈值150，高阈值200）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极性设置：暗于背景（螺丝为黑色）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处理类型：开运算（先腐蚀后膨胀）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迭代次数：2次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核尺寸：3×3矩形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目的：消除小噪点并平滑轮廓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面积筛选：设置有效螺丝面积范围（排除异物）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