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选择测量元素：圆心到边缘的直径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设置公差范围：[实际测量值±0.1mm]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启用亚像素精度：确保0.1mm测量精度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若直径在公差范围内则标记OK，否则标记NG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将测量值写入全局变量"OuterDiameter_Result"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发送结果：周期性输出"OuterDiameter_Result"状态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记录最近100次测量数据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生成CPK报告：设置规格上限/下限为设计值±0.15mm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风险点：金属螺丝表面反光或氧化层可能导致图像采集异常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解决方案：采用环形面形光源（OPT-FL6254）配合漫射板，避免眩光并增强边缘对比度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风险点：相机安装角度偏差或震动可能影响测量精度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解决方案：使用C型支架固定相机并增加防震垫，确保工作距离114mm的稳定性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风险点：螺丝批次差异（如镀层厚度/表面粗糙度）可能导致检测阈值失效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解决方案：在软件中启用动态阈值补偿功能，结合CPK报告实时调整公差范围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OPT-CC1-C016-GG1-00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6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7425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OPT-CC1-C016-GG1-00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选择路径：引用已采集的螺丝图像文件夹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启用畸变校正：引用之前建立的标定矩阵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设置检测区域：绘制60×45mm的正矩形ROI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亮度调整：增强螺丝与背景的对比度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对比度增强：使用直方图拉伸算法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噪声抑制：应用中值滤波（核大小3×3）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二值化处理：设置阈值范围[50, 100]提取金属边缘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创建模板：选取典型螺丝图像区域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设置匹配参数：极性选择"从黑到白"，金字塔分解层数设为3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绘制环形ROI：覆盖螺丝外径区域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搜索方向：由里向外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边缘极性：由黑到白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边缘宽度：3像素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投影宽度：5像素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剔除比例：15%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启用ROI校正：引用灰度匹配结果作为基准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