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1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6" userDrawn="1">
          <p15:clr>
            <a:srgbClr val="A4A3A4"/>
          </p15:clr>
        </p15:guide>
        <p15:guide id="2" pos="37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8.png"/><Relationship Id="rId6" Type="http://schemas.openxmlformats.org/officeDocument/2006/relationships/image" Target="../media/image9.svg"/><Relationship Id="rId7" Type="http://schemas.openxmlformats.org/officeDocument/2006/relationships/tags" Target="../tags/tag56.xml"/><Relationship Id="rId8" Type="http://schemas.openxmlformats.org/officeDocument/2006/relationships/image" Target="../media/image10.png"/><Relationship Id="rId9" Type="http://schemas.openxmlformats.org/officeDocument/2006/relationships/image" Target="../media/image11.svg"/><Relationship Id="rId10" Type="http://schemas.openxmlformats.org/officeDocument/2006/relationships/tags" Target="../tags/tag57.xml"/><Relationship Id="rId11" Type="http://schemas.openxmlformats.org/officeDocument/2006/relationships/image" Target="../media/image12.png"/><Relationship Id="rId12" Type="http://schemas.openxmlformats.org/officeDocument/2006/relationships/image" Target="../media/image13.svg"/><Relationship Id="rId13" Type="http://schemas.openxmlformats.org/officeDocument/2006/relationships/tags" Target="../tags/tag58.xml"/><Relationship Id="rId14" Type="http://schemas.openxmlformats.org/officeDocument/2006/relationships/image" Target="../media/image14.png"/><Relationship Id="rId15" Type="http://schemas.openxmlformats.org/officeDocument/2006/relationships/image" Target="../media/image15.svg"/><Relationship Id="rId16" Type="http://schemas.openxmlformats.org/officeDocument/2006/relationships/image" Target="../media/image16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螺丝尺寸测量视觉方案（2D）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7" name="图片 6" descr="3面阵相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950" y="4832985"/>
            <a:ext cx="2698115" cy="1024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使用找边算子检测螺丝两端边缘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设置亚像素精度：0.1像素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卡尺测量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创建水平卡尺（测量螺丝长度）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卡尺高度：5像素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搜索区域：±20像素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创建垂直卡尺（测量螺丝直径）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卡尺宽度：5像素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搜索区域：±10像素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尺寸验证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长度公差：±0.45mm（基于0.9mm精度要求）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直径公差：±0.45mm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OK/NG判断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设置合格范围：长度[99.55, 100.45]mm，直径[149.55, 150.45]mm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输出布尔结果（合格=True/不合格=False）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结果显示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绘制测量边缘和卡尺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显示尺寸数值和判定结果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保存检测图像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存储路径：D:\Screw_Detection_Results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格式：PNG（无损压缩）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最大保存数量：1000张（循环覆盖）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串口配置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端口号：COM3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波特率：9600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数据格式：8N1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报文发送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发送检测结果（OK/NG）到PLC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发送格式：ASCII码（例：OK\r\n/NG\r\n）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良率统计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统计周期：每小时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记录总检测数、合格数、不合格数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生成CPK报告（过程能力指数分析）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风险点：金属银色螺丝反光可能导致边缘检测误差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解决方案：采用背光照明（80-100%亮度）消除反光，增强边缘对比度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风险点：相机安装位置震动可能影响图像稳定性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解决方案：使用防震支架并固定相机安装螺丝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风险点：螺丝表面氧化或涂层不均可能干扰尺寸测量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解决方案：定期清洁螺丝表面，软件设置自适应阈值（150-220）补偿颜色变化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●产品名称：螺丝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●检测区域(mm*mm)：100.0 * 150.0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●测量精度要求(mm)：0.9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●工作距离(mm)：290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055" y="1815908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290mm, B(视野宽度) = 165mm, C(视野长度) = 110mm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FA0413A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27" y="1024413"/>
            <a:ext cx="8246745" cy="480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409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49730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13712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22512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FA0413A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OPT-FL110110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选择全局相机设备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设置曝光时间：根据金属反光特性调整，建议10-20ms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设置增益：50-80%（增强银色金属对比度）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设置触发模式：软触发（与传送带停止信号同步）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图像分辨率：选择能实现0.9mm精度的最小分辨率（建议2048×1536）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启用背光照明（消除金属反光）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设置光源亮度：80-100%（确保边缘清晰）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彩色转灰度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通道选择：三通道加权混合（保留金属表面细节）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高斯滤波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滤波核：5×5（消除噪声同时保留边缘）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ROI区域：全图处理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自适应阈值二值化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低阈值：150（突出银色金属边缘）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高阈值：220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ROI区域：100×150mm检测区域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操作类型：开运算（去除小噪点）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结构元素：圆形5×5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ROI区域：全图处理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标定配置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读取N点标定文件（已预先生成）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应用H矩阵转换像素坐标到世界坐标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边缘检测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Arial Unicode MS</vt:lpstr>
      <vt:lpstr>等线 Light</vt:lpstr>
      <vt:lpstr>等线</vt:lpstr>
      <vt:lpstr>Calibri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295</cp:revision>
  <dcterms:created xsi:type="dcterms:W3CDTF">2019-03-05T07:35:00Z</dcterms:created>
  <dcterms:modified xsi:type="dcterms:W3CDTF">2025-12-10T07:47:43Z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2052-12.1.0.24034</vt:lpwstr>
  </property>
  <property fmtid="{D5CDD505-2E9C-101B-9397-08002B2CF9AE}" pid="4" name="KSOSaveFontToCloudKey">
    <vt:lpwstr>16472725_btnclosed</vt:lpwstr>
  </property>
</Properties>
</file>